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08E67D-A20E-4B59-859D-66650783BA01}" v="56" dt="2025-10-02T08:19:16.0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B808E67D-A20E-4B59-859D-66650783BA01}"/>
    <pc:docChg chg="custSel addSld delSld modSld">
      <pc:chgData name="Fares Makki" userId="d0c14dd2-ce13-49c4-820b-c6a5e60d5a8d" providerId="ADAL" clId="{B808E67D-A20E-4B59-859D-66650783BA01}" dt="2025-10-02T08:19:16.080" v="4193" actId="1076"/>
      <pc:docMkLst>
        <pc:docMk/>
      </pc:docMkLst>
      <pc:sldChg chg="addSp delSp modSp mod">
        <pc:chgData name="Fares Makki" userId="d0c14dd2-ce13-49c4-820b-c6a5e60d5a8d" providerId="ADAL" clId="{B808E67D-A20E-4B59-859D-66650783BA01}" dt="2025-10-02T07:09:54.923" v="529" actId="14100"/>
        <pc:sldMkLst>
          <pc:docMk/>
          <pc:sldMk cId="3093000828" sldId="257"/>
        </pc:sldMkLst>
        <pc:spChg chg="mod">
          <ac:chgData name="Fares Makki" userId="d0c14dd2-ce13-49c4-820b-c6a5e60d5a8d" providerId="ADAL" clId="{B808E67D-A20E-4B59-859D-66650783BA01}" dt="2025-10-02T06:43:37.101" v="11" actId="20577"/>
          <ac:spMkLst>
            <pc:docMk/>
            <pc:sldMk cId="3093000828" sldId="257"/>
            <ac:spMk id="2" creationId="{E982DF46-D186-E534-F119-800EE01FFD57}"/>
          </ac:spMkLst>
        </pc:spChg>
        <pc:spChg chg="mod">
          <ac:chgData name="Fares Makki" userId="d0c14dd2-ce13-49c4-820b-c6a5e60d5a8d" providerId="ADAL" clId="{B808E67D-A20E-4B59-859D-66650783BA01}" dt="2025-10-02T07:09:54.923" v="529" actId="14100"/>
          <ac:spMkLst>
            <pc:docMk/>
            <pc:sldMk cId="3093000828" sldId="257"/>
            <ac:spMk id="3" creationId="{FD687110-D2C0-AAF0-80AA-C6312BA023EC}"/>
          </ac:spMkLst>
        </pc:spChg>
        <pc:picChg chg="add del mod">
          <ac:chgData name="Fares Makki" userId="d0c14dd2-ce13-49c4-820b-c6a5e60d5a8d" providerId="ADAL" clId="{B808E67D-A20E-4B59-859D-66650783BA01}" dt="2025-10-02T07:09:11.229" v="520" actId="478"/>
          <ac:picMkLst>
            <pc:docMk/>
            <pc:sldMk cId="3093000828" sldId="257"/>
            <ac:picMk id="1026" creationId="{92772560-1238-59B1-ACED-8C3CC51B3107}"/>
          </ac:picMkLst>
        </pc:picChg>
        <pc:picChg chg="add mod">
          <ac:chgData name="Fares Makki" userId="d0c14dd2-ce13-49c4-820b-c6a5e60d5a8d" providerId="ADAL" clId="{B808E67D-A20E-4B59-859D-66650783BA01}" dt="2025-10-02T07:09:51.476" v="528" actId="1076"/>
          <ac:picMkLst>
            <pc:docMk/>
            <pc:sldMk cId="3093000828" sldId="257"/>
            <ac:picMk id="1028" creationId="{A99FD862-AD42-2F29-07A0-1FC5D46AD632}"/>
          </ac:picMkLst>
        </pc:picChg>
      </pc:sldChg>
      <pc:sldChg chg="modSp add mod modTransition modNotesTx">
        <pc:chgData name="Fares Makki" userId="d0c14dd2-ce13-49c4-820b-c6a5e60d5a8d" providerId="ADAL" clId="{B808E67D-A20E-4B59-859D-66650783BA01}" dt="2025-10-02T07:17:30.772" v="1049"/>
        <pc:sldMkLst>
          <pc:docMk/>
          <pc:sldMk cId="1607006787" sldId="258"/>
        </pc:sldMkLst>
        <pc:spChg chg="mod">
          <ac:chgData name="Fares Makki" userId="d0c14dd2-ce13-49c4-820b-c6a5e60d5a8d" providerId="ADAL" clId="{B808E67D-A20E-4B59-859D-66650783BA01}" dt="2025-10-02T07:10:38.489" v="542" actId="20577"/>
          <ac:spMkLst>
            <pc:docMk/>
            <pc:sldMk cId="1607006787" sldId="258"/>
            <ac:spMk id="2" creationId="{442913F4-4895-90A0-82A5-DEE37692F030}"/>
          </ac:spMkLst>
        </pc:spChg>
        <pc:spChg chg="mod">
          <ac:chgData name="Fares Makki" userId="d0c14dd2-ce13-49c4-820b-c6a5e60d5a8d" providerId="ADAL" clId="{B808E67D-A20E-4B59-859D-66650783BA01}" dt="2025-10-02T07:16:33.098" v="885" actId="1076"/>
          <ac:spMkLst>
            <pc:docMk/>
            <pc:sldMk cId="1607006787" sldId="258"/>
            <ac:spMk id="3" creationId="{77D19D8E-F2FB-5FB3-B856-86A375305383}"/>
          </ac:spMkLst>
        </pc:spChg>
        <pc:picChg chg="mod">
          <ac:chgData name="Fares Makki" userId="d0c14dd2-ce13-49c4-820b-c6a5e60d5a8d" providerId="ADAL" clId="{B808E67D-A20E-4B59-859D-66650783BA01}" dt="2025-10-02T07:16:27.582" v="884" actId="1076"/>
          <ac:picMkLst>
            <pc:docMk/>
            <pc:sldMk cId="1607006787" sldId="258"/>
            <ac:picMk id="1028" creationId="{8CC5516C-E9DE-23E2-F2C3-C29DB70A3308}"/>
          </ac:picMkLst>
        </pc:picChg>
      </pc:sldChg>
      <pc:sldChg chg="addSp delSp modSp new mod modNotesTx">
        <pc:chgData name="Fares Makki" userId="d0c14dd2-ce13-49c4-820b-c6a5e60d5a8d" providerId="ADAL" clId="{B808E67D-A20E-4B59-859D-66650783BA01}" dt="2025-10-02T07:30:24.049" v="1662" actId="20577"/>
        <pc:sldMkLst>
          <pc:docMk/>
          <pc:sldMk cId="635384914" sldId="259"/>
        </pc:sldMkLst>
        <pc:spChg chg="mod">
          <ac:chgData name="Fares Makki" userId="d0c14dd2-ce13-49c4-820b-c6a5e60d5a8d" providerId="ADAL" clId="{B808E67D-A20E-4B59-859D-66650783BA01}" dt="2025-10-02T07:18:45.667" v="1063" actId="20577"/>
          <ac:spMkLst>
            <pc:docMk/>
            <pc:sldMk cId="635384914" sldId="259"/>
            <ac:spMk id="2" creationId="{073187ED-0DED-3D0D-67C0-EC80F42FB2BF}"/>
          </ac:spMkLst>
        </pc:spChg>
        <pc:spChg chg="mod">
          <ac:chgData name="Fares Makki" userId="d0c14dd2-ce13-49c4-820b-c6a5e60d5a8d" providerId="ADAL" clId="{B808E67D-A20E-4B59-859D-66650783BA01}" dt="2025-10-02T07:23:33.139" v="1252" actId="14100"/>
          <ac:spMkLst>
            <pc:docMk/>
            <pc:sldMk cId="635384914" sldId="259"/>
            <ac:spMk id="3" creationId="{E22ED810-1328-626E-B2EE-A4A3DA0DA984}"/>
          </ac:spMkLst>
        </pc:spChg>
        <pc:picChg chg="add del mod">
          <ac:chgData name="Fares Makki" userId="d0c14dd2-ce13-49c4-820b-c6a5e60d5a8d" providerId="ADAL" clId="{B808E67D-A20E-4B59-859D-66650783BA01}" dt="2025-10-02T07:23:08.906" v="1248" actId="478"/>
          <ac:picMkLst>
            <pc:docMk/>
            <pc:sldMk cId="635384914" sldId="259"/>
            <ac:picMk id="2050" creationId="{F79A2636-EA43-8CE7-EE26-B352FA70384D}"/>
          </ac:picMkLst>
        </pc:picChg>
        <pc:picChg chg="add mod">
          <ac:chgData name="Fares Makki" userId="d0c14dd2-ce13-49c4-820b-c6a5e60d5a8d" providerId="ADAL" clId="{B808E67D-A20E-4B59-859D-66650783BA01}" dt="2025-10-02T07:23:43.680" v="1255" actId="1076"/>
          <ac:picMkLst>
            <pc:docMk/>
            <pc:sldMk cId="635384914" sldId="259"/>
            <ac:picMk id="2052" creationId="{6F8A4197-4579-83E7-234B-38B203BFD87A}"/>
          </ac:picMkLst>
        </pc:picChg>
      </pc:sldChg>
      <pc:sldChg chg="addSp modSp new mod">
        <pc:chgData name="Fares Makki" userId="d0c14dd2-ce13-49c4-820b-c6a5e60d5a8d" providerId="ADAL" clId="{B808E67D-A20E-4B59-859D-66650783BA01}" dt="2025-10-02T07:42:42.588" v="2116" actId="1076"/>
        <pc:sldMkLst>
          <pc:docMk/>
          <pc:sldMk cId="255845165" sldId="260"/>
        </pc:sldMkLst>
        <pc:spChg chg="mod">
          <ac:chgData name="Fares Makki" userId="d0c14dd2-ce13-49c4-820b-c6a5e60d5a8d" providerId="ADAL" clId="{B808E67D-A20E-4B59-859D-66650783BA01}" dt="2025-10-02T07:32:30.413" v="1669" actId="20577"/>
          <ac:spMkLst>
            <pc:docMk/>
            <pc:sldMk cId="255845165" sldId="260"/>
            <ac:spMk id="2" creationId="{A8224BBE-885A-4785-1D65-812A8D6EC1FF}"/>
          </ac:spMkLst>
        </pc:spChg>
        <pc:spChg chg="mod">
          <ac:chgData name="Fares Makki" userId="d0c14dd2-ce13-49c4-820b-c6a5e60d5a8d" providerId="ADAL" clId="{B808E67D-A20E-4B59-859D-66650783BA01}" dt="2025-10-02T07:42:17.152" v="2114" actId="20577"/>
          <ac:spMkLst>
            <pc:docMk/>
            <pc:sldMk cId="255845165" sldId="260"/>
            <ac:spMk id="3" creationId="{F95822EE-18B1-8949-CE70-C39E7FAFFF22}"/>
          </ac:spMkLst>
        </pc:spChg>
        <pc:picChg chg="add mod">
          <ac:chgData name="Fares Makki" userId="d0c14dd2-ce13-49c4-820b-c6a5e60d5a8d" providerId="ADAL" clId="{B808E67D-A20E-4B59-859D-66650783BA01}" dt="2025-10-02T07:42:42.588" v="2116" actId="1076"/>
          <ac:picMkLst>
            <pc:docMk/>
            <pc:sldMk cId="255845165" sldId="260"/>
            <ac:picMk id="3074" creationId="{FE9B89B8-35FE-7D74-AF7A-036FDB3C7A8A}"/>
          </ac:picMkLst>
        </pc:picChg>
      </pc:sldChg>
      <pc:sldChg chg="addSp delSp modSp new mod">
        <pc:chgData name="Fares Makki" userId="d0c14dd2-ce13-49c4-820b-c6a5e60d5a8d" providerId="ADAL" clId="{B808E67D-A20E-4B59-859D-66650783BA01}" dt="2025-10-02T07:47:30.271" v="2380" actId="1076"/>
        <pc:sldMkLst>
          <pc:docMk/>
          <pc:sldMk cId="1360638299" sldId="261"/>
        </pc:sldMkLst>
        <pc:spChg chg="mod">
          <ac:chgData name="Fares Makki" userId="d0c14dd2-ce13-49c4-820b-c6a5e60d5a8d" providerId="ADAL" clId="{B808E67D-A20E-4B59-859D-66650783BA01}" dt="2025-10-02T07:43:34.702" v="2148" actId="20577"/>
          <ac:spMkLst>
            <pc:docMk/>
            <pc:sldMk cId="1360638299" sldId="261"/>
            <ac:spMk id="2" creationId="{88907DF8-75D5-402E-80BE-026EF670894A}"/>
          </ac:spMkLst>
        </pc:spChg>
        <pc:spChg chg="mod">
          <ac:chgData name="Fares Makki" userId="d0c14dd2-ce13-49c4-820b-c6a5e60d5a8d" providerId="ADAL" clId="{B808E67D-A20E-4B59-859D-66650783BA01}" dt="2025-10-02T07:46:39.899" v="2371" actId="5793"/>
          <ac:spMkLst>
            <pc:docMk/>
            <pc:sldMk cId="1360638299" sldId="261"/>
            <ac:spMk id="3" creationId="{3738A73B-756F-510E-DE65-E99E6C0C0054}"/>
          </ac:spMkLst>
        </pc:spChg>
        <pc:spChg chg="add del">
          <ac:chgData name="Fares Makki" userId="d0c14dd2-ce13-49c4-820b-c6a5e60d5a8d" providerId="ADAL" clId="{B808E67D-A20E-4B59-859D-66650783BA01}" dt="2025-10-02T07:46:43.982" v="2373" actId="478"/>
          <ac:spMkLst>
            <pc:docMk/>
            <pc:sldMk cId="1360638299" sldId="261"/>
            <ac:spMk id="4" creationId="{6F1EABBF-4D10-A4B5-81DE-49145F039934}"/>
          </ac:spMkLst>
        </pc:spChg>
        <pc:spChg chg="add del">
          <ac:chgData name="Fares Makki" userId="d0c14dd2-ce13-49c4-820b-c6a5e60d5a8d" providerId="ADAL" clId="{B808E67D-A20E-4B59-859D-66650783BA01}" dt="2025-10-02T07:46:53.589" v="2375" actId="478"/>
          <ac:spMkLst>
            <pc:docMk/>
            <pc:sldMk cId="1360638299" sldId="261"/>
            <ac:spMk id="5" creationId="{3A7772F4-3E6D-7D92-84F1-210F2D4641B2}"/>
          </ac:spMkLst>
        </pc:spChg>
        <pc:picChg chg="add mod modCrop">
          <ac:chgData name="Fares Makki" userId="d0c14dd2-ce13-49c4-820b-c6a5e60d5a8d" providerId="ADAL" clId="{B808E67D-A20E-4B59-859D-66650783BA01}" dt="2025-10-02T07:47:30.271" v="2380" actId="1076"/>
          <ac:picMkLst>
            <pc:docMk/>
            <pc:sldMk cId="1360638299" sldId="261"/>
            <ac:picMk id="7" creationId="{77265BFE-E8DE-FC81-D0C3-77D9920D1D04}"/>
          </ac:picMkLst>
        </pc:picChg>
      </pc:sldChg>
      <pc:sldChg chg="addSp delSp modSp new del mod modClrScheme chgLayout">
        <pc:chgData name="Fares Makki" userId="d0c14dd2-ce13-49c4-820b-c6a5e60d5a8d" providerId="ADAL" clId="{B808E67D-A20E-4B59-859D-66650783BA01}" dt="2025-10-02T07:43:29.752" v="2139" actId="47"/>
        <pc:sldMkLst>
          <pc:docMk/>
          <pc:sldMk cId="1903397772" sldId="261"/>
        </pc:sldMkLst>
        <pc:spChg chg="mod">
          <ac:chgData name="Fares Makki" userId="d0c14dd2-ce13-49c4-820b-c6a5e60d5a8d" providerId="ADAL" clId="{B808E67D-A20E-4B59-859D-66650783BA01}" dt="2025-10-02T07:43:15.016" v="2128" actId="26606"/>
          <ac:spMkLst>
            <pc:docMk/>
            <pc:sldMk cId="1903397772" sldId="261"/>
            <ac:spMk id="2" creationId="{EBF33863-0AE0-BEA4-DEB9-E6A4D68EAE6D}"/>
          </ac:spMkLst>
        </pc:spChg>
        <pc:spChg chg="del">
          <ac:chgData name="Fares Makki" userId="d0c14dd2-ce13-49c4-820b-c6a5e60d5a8d" providerId="ADAL" clId="{B808E67D-A20E-4B59-859D-66650783BA01}" dt="2025-10-02T07:43:15.016" v="2128" actId="26606"/>
          <ac:spMkLst>
            <pc:docMk/>
            <pc:sldMk cId="1903397772" sldId="261"/>
            <ac:spMk id="3" creationId="{FA5FA17F-F641-F662-5C03-3B3536C35C40}"/>
          </ac:spMkLst>
        </pc:spChg>
        <pc:spChg chg="add mod">
          <ac:chgData name="Fares Makki" userId="d0c14dd2-ce13-49c4-820b-c6a5e60d5a8d" providerId="ADAL" clId="{B808E67D-A20E-4B59-859D-66650783BA01}" dt="2025-10-02T07:43:20.492" v="2138" actId="20577"/>
          <ac:spMkLst>
            <pc:docMk/>
            <pc:sldMk cId="1903397772" sldId="261"/>
            <ac:spMk id="8" creationId="{694D0F66-13CC-3750-CD9D-01DC0977FEED}"/>
          </ac:spMkLst>
        </pc:spChg>
        <pc:spChg chg="add mod">
          <ac:chgData name="Fares Makki" userId="d0c14dd2-ce13-49c4-820b-c6a5e60d5a8d" providerId="ADAL" clId="{B808E67D-A20E-4B59-859D-66650783BA01}" dt="2025-10-02T07:43:15.016" v="2128" actId="26606"/>
          <ac:spMkLst>
            <pc:docMk/>
            <pc:sldMk cId="1903397772" sldId="261"/>
            <ac:spMk id="10" creationId="{1200B6C2-89EC-9B23-C5CE-4A1D7AEB7A81}"/>
          </ac:spMkLst>
        </pc:spChg>
      </pc:sldChg>
      <pc:sldChg chg="addSp delSp modSp add mod modTransition modClrScheme modAnim chgLayout">
        <pc:chgData name="Fares Makki" userId="d0c14dd2-ce13-49c4-820b-c6a5e60d5a8d" providerId="ADAL" clId="{B808E67D-A20E-4B59-859D-66650783BA01}" dt="2025-10-02T07:56:24.356" v="2830"/>
        <pc:sldMkLst>
          <pc:docMk/>
          <pc:sldMk cId="1877229404" sldId="262"/>
        </pc:sldMkLst>
        <pc:spChg chg="del mod">
          <ac:chgData name="Fares Makki" userId="d0c14dd2-ce13-49c4-820b-c6a5e60d5a8d" providerId="ADAL" clId="{B808E67D-A20E-4B59-859D-66650783BA01}" dt="2025-10-02T07:48:12.789" v="2385" actId="478"/>
          <ac:spMkLst>
            <pc:docMk/>
            <pc:sldMk cId="1877229404" sldId="262"/>
            <ac:spMk id="2" creationId="{A0D744A2-C13D-E731-7F97-DA0BBA524DF5}"/>
          </ac:spMkLst>
        </pc:spChg>
        <pc:spChg chg="mod ord">
          <ac:chgData name="Fares Makki" userId="d0c14dd2-ce13-49c4-820b-c6a5e60d5a8d" providerId="ADAL" clId="{B808E67D-A20E-4B59-859D-66650783BA01}" dt="2025-10-02T07:52:20.839" v="2796" actId="27636"/>
          <ac:spMkLst>
            <pc:docMk/>
            <pc:sldMk cId="1877229404" sldId="262"/>
            <ac:spMk id="3" creationId="{407DBD06-157B-CFD0-9B63-1139B79A3545}"/>
          </ac:spMkLst>
        </pc:spChg>
        <pc:spChg chg="add del mod ord">
          <ac:chgData name="Fares Makki" userId="d0c14dd2-ce13-49c4-820b-c6a5e60d5a8d" providerId="ADAL" clId="{B808E67D-A20E-4B59-859D-66650783BA01}" dt="2025-10-02T07:48:24.597" v="2388" actId="478"/>
          <ac:spMkLst>
            <pc:docMk/>
            <pc:sldMk cId="1877229404" sldId="262"/>
            <ac:spMk id="4" creationId="{D07FE67A-283E-45DD-570E-804A649ACBAA}"/>
          </ac:spMkLst>
        </pc:spChg>
        <pc:spChg chg="add mod ord">
          <ac:chgData name="Fares Makki" userId="d0c14dd2-ce13-49c4-820b-c6a5e60d5a8d" providerId="ADAL" clId="{B808E67D-A20E-4B59-859D-66650783BA01}" dt="2025-10-02T07:52:34.584" v="2827" actId="20577"/>
          <ac:spMkLst>
            <pc:docMk/>
            <pc:sldMk cId="1877229404" sldId="262"/>
            <ac:spMk id="5" creationId="{51B649F1-C253-5EE7-562F-60F886B2C6D5}"/>
          </ac:spMkLst>
        </pc:spChg>
        <pc:spChg chg="add del mod ord">
          <ac:chgData name="Fares Makki" userId="d0c14dd2-ce13-49c4-820b-c6a5e60d5a8d" providerId="ADAL" clId="{B808E67D-A20E-4B59-859D-66650783BA01}" dt="2025-10-02T07:48:51.839" v="2424" actId="478"/>
          <ac:spMkLst>
            <pc:docMk/>
            <pc:sldMk cId="1877229404" sldId="262"/>
            <ac:spMk id="6" creationId="{362BC1E7-9A9A-5790-9A90-63EF98991B61}"/>
          </ac:spMkLst>
        </pc:spChg>
        <pc:spChg chg="add mod ord">
          <ac:chgData name="Fares Makki" userId="d0c14dd2-ce13-49c4-820b-c6a5e60d5a8d" providerId="ADAL" clId="{B808E67D-A20E-4B59-859D-66650783BA01}" dt="2025-10-02T07:49:45.308" v="2439" actId="122"/>
          <ac:spMkLst>
            <pc:docMk/>
            <pc:sldMk cId="1877229404" sldId="262"/>
            <ac:spMk id="8" creationId="{AA66D63F-2202-D504-213F-84E660845FED}"/>
          </ac:spMkLst>
        </pc:spChg>
        <pc:spChg chg="add mod ord">
          <ac:chgData name="Fares Makki" userId="d0c14dd2-ce13-49c4-820b-c6a5e60d5a8d" providerId="ADAL" clId="{B808E67D-A20E-4B59-859D-66650783BA01}" dt="2025-10-02T07:49:47.855" v="2440" actId="122"/>
          <ac:spMkLst>
            <pc:docMk/>
            <pc:sldMk cId="1877229404" sldId="262"/>
            <ac:spMk id="9" creationId="{79FA16C7-A32D-AEFB-3436-5587BB9F6A97}"/>
          </ac:spMkLst>
        </pc:spChg>
        <pc:picChg chg="mod modCrop">
          <ac:chgData name="Fares Makki" userId="d0c14dd2-ce13-49c4-820b-c6a5e60d5a8d" providerId="ADAL" clId="{B808E67D-A20E-4B59-859D-66650783BA01}" dt="2025-10-02T07:49:41.652" v="2438" actId="1076"/>
          <ac:picMkLst>
            <pc:docMk/>
            <pc:sldMk cId="1877229404" sldId="262"/>
            <ac:picMk id="7" creationId="{6A2322BB-7E71-A639-2A55-5AE39ACD8010}"/>
          </ac:picMkLst>
        </pc:picChg>
      </pc:sldChg>
      <pc:sldChg chg="add del">
        <pc:chgData name="Fares Makki" userId="d0c14dd2-ce13-49c4-820b-c6a5e60d5a8d" providerId="ADAL" clId="{B808E67D-A20E-4B59-859D-66650783BA01}" dt="2025-10-02T07:42:58.276" v="2119" actId="47"/>
        <pc:sldMkLst>
          <pc:docMk/>
          <pc:sldMk cId="4026536703" sldId="262"/>
        </pc:sldMkLst>
      </pc:sldChg>
      <pc:sldChg chg="addSp delSp modSp new mod modClrScheme chgLayout modNotesTx">
        <pc:chgData name="Fares Makki" userId="d0c14dd2-ce13-49c4-820b-c6a5e60d5a8d" providerId="ADAL" clId="{B808E67D-A20E-4B59-859D-66650783BA01}" dt="2025-10-02T08:00:37.106" v="3056" actId="20577"/>
        <pc:sldMkLst>
          <pc:docMk/>
          <pc:sldMk cId="379493560" sldId="263"/>
        </pc:sldMkLst>
        <pc:spChg chg="del mod ord">
          <ac:chgData name="Fares Makki" userId="d0c14dd2-ce13-49c4-820b-c6a5e60d5a8d" providerId="ADAL" clId="{B808E67D-A20E-4B59-859D-66650783BA01}" dt="2025-10-02T07:56:39.934" v="2832" actId="700"/>
          <ac:spMkLst>
            <pc:docMk/>
            <pc:sldMk cId="379493560" sldId="263"/>
            <ac:spMk id="2" creationId="{D4D72340-696A-F1A2-4B83-6C04ECD14A6A}"/>
          </ac:spMkLst>
        </pc:spChg>
        <pc:spChg chg="del">
          <ac:chgData name="Fares Makki" userId="d0c14dd2-ce13-49c4-820b-c6a5e60d5a8d" providerId="ADAL" clId="{B808E67D-A20E-4B59-859D-66650783BA01}" dt="2025-10-02T07:56:39.934" v="2832" actId="700"/>
          <ac:spMkLst>
            <pc:docMk/>
            <pc:sldMk cId="379493560" sldId="263"/>
            <ac:spMk id="3" creationId="{A108AA65-82A1-F731-8F3D-6211E124EE93}"/>
          </ac:spMkLst>
        </pc:spChg>
        <pc:spChg chg="del mod ord">
          <ac:chgData name="Fares Makki" userId="d0c14dd2-ce13-49c4-820b-c6a5e60d5a8d" providerId="ADAL" clId="{B808E67D-A20E-4B59-859D-66650783BA01}" dt="2025-10-02T07:56:39.934" v="2832" actId="700"/>
          <ac:spMkLst>
            <pc:docMk/>
            <pc:sldMk cId="379493560" sldId="263"/>
            <ac:spMk id="4" creationId="{5BB3CA7E-4BA8-5A9B-2AC2-BAC9BF3F32CE}"/>
          </ac:spMkLst>
        </pc:spChg>
        <pc:spChg chg="del">
          <ac:chgData name="Fares Makki" userId="d0c14dd2-ce13-49c4-820b-c6a5e60d5a8d" providerId="ADAL" clId="{B808E67D-A20E-4B59-859D-66650783BA01}" dt="2025-10-02T07:56:39.934" v="2832" actId="700"/>
          <ac:spMkLst>
            <pc:docMk/>
            <pc:sldMk cId="379493560" sldId="263"/>
            <ac:spMk id="5" creationId="{E1CC1BD2-F7DB-2424-8FBA-4BAFD04C6FA0}"/>
          </ac:spMkLst>
        </pc:spChg>
        <pc:spChg chg="del">
          <ac:chgData name="Fares Makki" userId="d0c14dd2-ce13-49c4-820b-c6a5e60d5a8d" providerId="ADAL" clId="{B808E67D-A20E-4B59-859D-66650783BA01}" dt="2025-10-02T07:56:39.934" v="2832" actId="700"/>
          <ac:spMkLst>
            <pc:docMk/>
            <pc:sldMk cId="379493560" sldId="263"/>
            <ac:spMk id="6" creationId="{F31E5F78-78DB-4CAA-A5AA-D1EABF3C2BF4}"/>
          </ac:spMkLst>
        </pc:spChg>
        <pc:spChg chg="add mod ord">
          <ac:chgData name="Fares Makki" userId="d0c14dd2-ce13-49c4-820b-c6a5e60d5a8d" providerId="ADAL" clId="{B808E67D-A20E-4B59-859D-66650783BA01}" dt="2025-10-02T07:56:39.934" v="2832" actId="700"/>
          <ac:spMkLst>
            <pc:docMk/>
            <pc:sldMk cId="379493560" sldId="263"/>
            <ac:spMk id="7" creationId="{8D2A1AEC-E782-C380-8097-AE2835C256C6}"/>
          </ac:spMkLst>
        </pc:spChg>
        <pc:spChg chg="add del mod ord">
          <ac:chgData name="Fares Makki" userId="d0c14dd2-ce13-49c4-820b-c6a5e60d5a8d" providerId="ADAL" clId="{B808E67D-A20E-4B59-859D-66650783BA01}" dt="2025-10-02T07:58:03.030" v="2833"/>
          <ac:spMkLst>
            <pc:docMk/>
            <pc:sldMk cId="379493560" sldId="263"/>
            <ac:spMk id="8" creationId="{B0DDDA01-532B-D61F-DB80-8666A4D102E9}"/>
          </ac:spMkLst>
        </pc:spChg>
        <pc:picChg chg="add mod modCrop">
          <ac:chgData name="Fares Makki" userId="d0c14dd2-ce13-49c4-820b-c6a5e60d5a8d" providerId="ADAL" clId="{B808E67D-A20E-4B59-859D-66650783BA01}" dt="2025-10-02T07:59:21.509" v="2853" actId="1076"/>
          <ac:picMkLst>
            <pc:docMk/>
            <pc:sldMk cId="379493560" sldId="263"/>
            <ac:picMk id="10" creationId="{F7A6FB1F-9385-949F-2DFF-86C422DF3925}"/>
          </ac:picMkLst>
        </pc:picChg>
      </pc:sldChg>
      <pc:sldChg chg="modSp new mod">
        <pc:chgData name="Fares Makki" userId="d0c14dd2-ce13-49c4-820b-c6a5e60d5a8d" providerId="ADAL" clId="{B808E67D-A20E-4B59-859D-66650783BA01}" dt="2025-10-02T08:07:56.737" v="3547" actId="5793"/>
        <pc:sldMkLst>
          <pc:docMk/>
          <pc:sldMk cId="3398580040" sldId="264"/>
        </pc:sldMkLst>
        <pc:spChg chg="mod">
          <ac:chgData name="Fares Makki" userId="d0c14dd2-ce13-49c4-820b-c6a5e60d5a8d" providerId="ADAL" clId="{B808E67D-A20E-4B59-859D-66650783BA01}" dt="2025-10-02T08:06:27.214" v="3387" actId="20577"/>
          <ac:spMkLst>
            <pc:docMk/>
            <pc:sldMk cId="3398580040" sldId="264"/>
            <ac:spMk id="2" creationId="{92268C5D-859B-51DE-3080-E2507CF0D737}"/>
          </ac:spMkLst>
        </pc:spChg>
        <pc:spChg chg="mod">
          <ac:chgData name="Fares Makki" userId="d0c14dd2-ce13-49c4-820b-c6a5e60d5a8d" providerId="ADAL" clId="{B808E67D-A20E-4B59-859D-66650783BA01}" dt="2025-10-02T08:07:56.737" v="3547" actId="5793"/>
          <ac:spMkLst>
            <pc:docMk/>
            <pc:sldMk cId="3398580040" sldId="264"/>
            <ac:spMk id="3" creationId="{3C629341-74BC-5280-9535-B97448D655DC}"/>
          </ac:spMkLst>
        </pc:spChg>
      </pc:sldChg>
      <pc:sldChg chg="addSp modSp new mod">
        <pc:chgData name="Fares Makki" userId="d0c14dd2-ce13-49c4-820b-c6a5e60d5a8d" providerId="ADAL" clId="{B808E67D-A20E-4B59-859D-66650783BA01}" dt="2025-10-02T08:09:41.685" v="3694" actId="1076"/>
        <pc:sldMkLst>
          <pc:docMk/>
          <pc:sldMk cId="2625246934" sldId="265"/>
        </pc:sldMkLst>
        <pc:spChg chg="mod">
          <ac:chgData name="Fares Makki" userId="d0c14dd2-ce13-49c4-820b-c6a5e60d5a8d" providerId="ADAL" clId="{B808E67D-A20E-4B59-859D-66650783BA01}" dt="2025-10-02T08:08:05.740" v="3572" actId="5793"/>
          <ac:spMkLst>
            <pc:docMk/>
            <pc:sldMk cId="2625246934" sldId="265"/>
            <ac:spMk id="2" creationId="{061A5B45-CF09-8B3C-2079-8C74A021469D}"/>
          </ac:spMkLst>
        </pc:spChg>
        <pc:spChg chg="mod">
          <ac:chgData name="Fares Makki" userId="d0c14dd2-ce13-49c4-820b-c6a5e60d5a8d" providerId="ADAL" clId="{B808E67D-A20E-4B59-859D-66650783BA01}" dt="2025-10-02T08:09:36.166" v="3692" actId="14100"/>
          <ac:spMkLst>
            <pc:docMk/>
            <pc:sldMk cId="2625246934" sldId="265"/>
            <ac:spMk id="3" creationId="{1B38B423-F284-7F77-1E65-86D711892B81}"/>
          </ac:spMkLst>
        </pc:spChg>
        <pc:picChg chg="add mod">
          <ac:chgData name="Fares Makki" userId="d0c14dd2-ce13-49c4-820b-c6a5e60d5a8d" providerId="ADAL" clId="{B808E67D-A20E-4B59-859D-66650783BA01}" dt="2025-10-02T08:09:41.685" v="3694" actId="1076"/>
          <ac:picMkLst>
            <pc:docMk/>
            <pc:sldMk cId="2625246934" sldId="265"/>
            <ac:picMk id="5122" creationId="{7E2B1156-4EAF-6C24-C9DB-B45B8813C1E0}"/>
          </ac:picMkLst>
        </pc:picChg>
      </pc:sldChg>
      <pc:sldChg chg="addSp modSp new mod modNotesTx">
        <pc:chgData name="Fares Makki" userId="d0c14dd2-ce13-49c4-820b-c6a5e60d5a8d" providerId="ADAL" clId="{B808E67D-A20E-4B59-859D-66650783BA01}" dt="2025-10-02T08:19:16.080" v="4193" actId="1076"/>
        <pc:sldMkLst>
          <pc:docMk/>
          <pc:sldMk cId="945450867" sldId="266"/>
        </pc:sldMkLst>
        <pc:spChg chg="mod">
          <ac:chgData name="Fares Makki" userId="d0c14dd2-ce13-49c4-820b-c6a5e60d5a8d" providerId="ADAL" clId="{B808E67D-A20E-4B59-859D-66650783BA01}" dt="2025-10-02T08:10:14.838" v="3706" actId="20577"/>
          <ac:spMkLst>
            <pc:docMk/>
            <pc:sldMk cId="945450867" sldId="266"/>
            <ac:spMk id="2" creationId="{C985EF54-824B-0FE1-E039-FCB9EA68A05F}"/>
          </ac:spMkLst>
        </pc:spChg>
        <pc:spChg chg="mod">
          <ac:chgData name="Fares Makki" userId="d0c14dd2-ce13-49c4-820b-c6a5e60d5a8d" providerId="ADAL" clId="{B808E67D-A20E-4B59-859D-66650783BA01}" dt="2025-10-02T08:18:19.181" v="4185" actId="27636"/>
          <ac:spMkLst>
            <pc:docMk/>
            <pc:sldMk cId="945450867" sldId="266"/>
            <ac:spMk id="3" creationId="{568836F3-9532-8D7B-8AAF-AA5A1266532B}"/>
          </ac:spMkLst>
        </pc:spChg>
        <pc:picChg chg="add mod">
          <ac:chgData name="Fares Makki" userId="d0c14dd2-ce13-49c4-820b-c6a5e60d5a8d" providerId="ADAL" clId="{B808E67D-A20E-4B59-859D-66650783BA01}" dt="2025-10-02T08:18:28.444" v="4188" actId="1076"/>
          <ac:picMkLst>
            <pc:docMk/>
            <pc:sldMk cId="945450867" sldId="266"/>
            <ac:picMk id="6146" creationId="{B1BD1FF2-A4FB-A5C2-3225-8D2CB45B02BE}"/>
          </ac:picMkLst>
        </pc:picChg>
        <pc:picChg chg="add mod">
          <ac:chgData name="Fares Makki" userId="d0c14dd2-ce13-49c4-820b-c6a5e60d5a8d" providerId="ADAL" clId="{B808E67D-A20E-4B59-859D-66650783BA01}" dt="2025-10-02T08:19:16.080" v="4193" actId="1076"/>
          <ac:picMkLst>
            <pc:docMk/>
            <pc:sldMk cId="945450867" sldId="266"/>
            <ac:picMk id="6148" creationId="{4AE66635-B0B8-C995-57F7-F8FAFD63F14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2EAB4-92D7-4A43-87DB-ADA59078AD39}" type="datetimeFigureOut">
              <a:rPr lang="sv-SE" smtClean="0"/>
              <a:t>2025-10-02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BBAC1-BE72-4E89-B5AC-D598B3E700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64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</a:t>
            </a:r>
            <a:r>
              <a:rPr lang="sv-SE" baseline="-25000" dirty="0"/>
              <a:t>0</a:t>
            </a:r>
            <a:r>
              <a:rPr lang="sv-SE" baseline="0" dirty="0"/>
              <a:t>: cellen har lämnat </a:t>
            </a:r>
            <a:r>
              <a:rPr lang="sv-SE" baseline="0" dirty="0" err="1"/>
              <a:t>cellcykeln</a:t>
            </a:r>
            <a:r>
              <a:rPr lang="sv-SE" baseline="0" dirty="0"/>
              <a:t>, tillfälligt eller permanent, och delar sig därmed inte. Den sköter istället sina vanliga uppgifter t.ex. nervsignalering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BBAC1-BE72-4E89-B5AC-D598B3E7001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1317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Apoptos (grekiska </a:t>
            </a:r>
            <a:r>
              <a:rPr lang="sv-SE" i="1" dirty="0" err="1"/>
              <a:t>apoptosis</a:t>
            </a:r>
            <a:r>
              <a:rPr lang="sv-SE" dirty="0"/>
              <a:t>: </a:t>
            </a:r>
            <a:r>
              <a:rPr lang="sv-SE" i="1" dirty="0" err="1"/>
              <a:t>apo</a:t>
            </a:r>
            <a:r>
              <a:rPr lang="sv-SE" i="0" dirty="0"/>
              <a:t> = bort, </a:t>
            </a:r>
            <a:r>
              <a:rPr lang="sv-SE" i="1" dirty="0" err="1"/>
              <a:t>ptosis</a:t>
            </a:r>
            <a:r>
              <a:rPr lang="sv-SE" i="0" dirty="0"/>
              <a:t> = fall)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i="0" dirty="0"/>
              <a:t>Användes ursprungligen för att beskriva hur löv faller från träd på hösten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i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i="0" dirty="0"/>
              <a:t>För lite apoptos leder till cancer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i="0" dirty="0"/>
              <a:t>För mycket apoptos leder till neurodegenerativa sjukdomar t.ex. Parkinsons, Huntingtons, Alzheimers, Lou </a:t>
            </a:r>
            <a:r>
              <a:rPr lang="sv-SE" i="0" dirty="0" err="1"/>
              <a:t>Gehrigs</a:t>
            </a:r>
            <a:r>
              <a:rPr lang="sv-SE" i="0" dirty="0"/>
              <a:t>, m.fl.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BBAC1-BE72-4E89-B5AC-D598B3E7001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458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Cancerceller kan orsaka skada genom att växa in i och förstöra vävnader. </a:t>
            </a:r>
          </a:p>
          <a:p>
            <a:r>
              <a:rPr lang="sv-SE" dirty="0"/>
              <a:t>Cancerceller avger ofta toxiner (giftämnen) som kan ge upphov till aptitlöshet, viktminskning, smärtor, anemi, mm.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BBAC1-BE72-4E89-B5AC-D598B3E7001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7832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Friska celler drabbas också och oftast är det celler med hög delningsaktivitet som drabbas mest: hårbildande celler och blodceller som ingår i immunförsvarsystemet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BBAC1-BE72-4E89-B5AC-D598B3E7001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420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3DCAF8-4AB7-0A6F-39DF-8590E33B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26CF5CC-50F9-A66A-0A6B-617AB557F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AE40BA-B20F-39B4-1867-8BD64EE4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9793-B05C-49E8-8EF0-D1B25EE30370}" type="datetimeFigureOut">
              <a:rPr lang="sv-SE" smtClean="0"/>
              <a:t>2025-09-25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3F4277-8099-C667-64CB-BEC3769D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937DD7-0354-4894-C499-E398FF95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7BB5-A0AD-441C-AA01-48EDB1BB29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03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9B4B63-FF86-E8EB-CE57-56175A85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C820367-7473-E096-1FBB-A0C0C9F9C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DF76E6-816B-B740-BBBC-9D34FD17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9793-B05C-49E8-8EF0-D1B25EE30370}" type="datetimeFigureOut">
              <a:rPr lang="sv-SE" smtClean="0"/>
              <a:t>2025-09-25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1DC4B5-B727-4CEB-09A6-1D46D611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B91288-F8DE-AC15-E53C-ABB4AC3E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7BB5-A0AD-441C-AA01-48EDB1BB29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8338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9785495-F5E9-CF67-3B7B-2F18EEEF8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1CC95EA-9B71-87C7-877E-B0F4DA8D5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0B1277-CAA2-29CB-AB25-00876C97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9793-B05C-49E8-8EF0-D1B25EE30370}" type="datetimeFigureOut">
              <a:rPr lang="sv-SE" smtClean="0"/>
              <a:t>2025-09-25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5EC8D9-1D54-C7D5-04B4-7AB8B3AF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589DE3-757F-F11E-6FA3-6550AC4E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7BB5-A0AD-441C-AA01-48EDB1BB29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522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F1BDE1-D15F-DAB6-321A-D9F361AB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1A296D-8DC4-3801-DC72-1FDA40D80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53951E-9A8C-8E25-8E27-C0D4FAA1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9793-B05C-49E8-8EF0-D1B25EE30370}" type="datetimeFigureOut">
              <a:rPr lang="sv-SE" smtClean="0"/>
              <a:t>2025-09-25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32E7E3-025E-1DDE-22FF-F1A3CB86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84770C-88F7-9FF9-BA87-C1C3B665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7BB5-A0AD-441C-AA01-48EDB1BB29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577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03F341-053D-9737-38BE-4A221FF2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3A3BD5-2F07-B67C-5B60-67DBA7AEF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911C7D-96FB-EEEF-08AA-929323ED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9793-B05C-49E8-8EF0-D1B25EE30370}" type="datetimeFigureOut">
              <a:rPr lang="sv-SE" smtClean="0"/>
              <a:t>2025-09-25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B1A90D-6805-6ED3-CC3B-48F517B3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C4EA56-50ED-4047-BEF5-E7BA2338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7BB5-A0AD-441C-AA01-48EDB1BB29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65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104309-A23F-8DB0-9E1A-C5517DF4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549CD5-E27D-2060-68F5-9D3EC7FE3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8932B2C-D0CA-DD2C-9F94-A31BA22C5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036FED4-0982-5C2A-EF9D-B66FACC5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9793-B05C-49E8-8EF0-D1B25EE30370}" type="datetimeFigureOut">
              <a:rPr lang="sv-SE" smtClean="0"/>
              <a:t>2025-09-25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F8E5F65-AF6D-C6D7-C8AE-AF490BD6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5BF322-B0DA-4CA7-868F-37348A68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7BB5-A0AD-441C-AA01-48EDB1BB29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249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E4C8FE-925D-5FF3-06F1-1EDB5B08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E7F5C9-6A0F-9D16-8822-6BA90F0B8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5F89C67-D80E-DA90-F65C-FC07C3DF1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170D462-9A53-9C46-7658-EBAABFEB6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E72AD27-0D46-ECFF-41B5-89F94B622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3010F42-19DC-B9A7-563E-B23456F5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9793-B05C-49E8-8EF0-D1B25EE30370}" type="datetimeFigureOut">
              <a:rPr lang="sv-SE" smtClean="0"/>
              <a:t>2025-09-25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B8AE621-7B9F-BEC6-5B47-0BF97871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DD20169-94F0-C873-B741-8FCD4C08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7BB5-A0AD-441C-AA01-48EDB1BB29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048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FEC696-35D6-DDBC-4B8A-AA8511C2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4F08E8F-7C1E-D4DF-83F5-0A489E9C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9793-B05C-49E8-8EF0-D1B25EE30370}" type="datetimeFigureOut">
              <a:rPr lang="sv-SE" smtClean="0"/>
              <a:t>2025-09-25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5A35F99-1454-3442-FBA3-CF1BD8BE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CCDB606-441B-6FF2-0A68-B9B7C2B3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7BB5-A0AD-441C-AA01-48EDB1BB29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704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7C93308-3D65-F4FA-2529-4A3F6361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9793-B05C-49E8-8EF0-D1B25EE30370}" type="datetimeFigureOut">
              <a:rPr lang="sv-SE" smtClean="0"/>
              <a:t>2025-09-25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FC642E0-0068-C2D6-8F92-6544F781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DC79FA-54B6-3E61-DC2A-D1991942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7BB5-A0AD-441C-AA01-48EDB1BB29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346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F6B635-A8FB-D93C-9A78-DA2A6ACA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56CD8D-8617-25B6-BD6E-F3D47E5BF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EB8554-6F2D-44B5-45EA-B5B0B0E16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3A3B016-E3C3-7B21-90C6-DC5917DE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9793-B05C-49E8-8EF0-D1B25EE30370}" type="datetimeFigureOut">
              <a:rPr lang="sv-SE" smtClean="0"/>
              <a:t>2025-09-25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1C3E775-56E6-8F33-4522-A2BE50A8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97A662-0D80-FF8F-D228-3280DCB9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7BB5-A0AD-441C-AA01-48EDB1BB29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089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7450AA-42D5-01EF-2F85-CE4CCCBD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829BF0B-F42A-BAB2-0DEC-CFB2A4E0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DFAD8F-E657-B91A-D191-FB55922E6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7B5ADB-1DA0-9CB5-2A44-1545F4CB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9793-B05C-49E8-8EF0-D1B25EE30370}" type="datetimeFigureOut">
              <a:rPr lang="sv-SE" smtClean="0"/>
              <a:t>2025-09-25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00069F-C928-E280-1F7B-50A4AB81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111ECB9-A568-E44C-DC99-270E5391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7BB5-A0AD-441C-AA01-48EDB1BB29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101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E1D01EF-C75E-B455-EF0E-3E5E156F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7950631-EDF8-DB6D-E684-75A948E74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ECDA02-C088-1304-E634-BB54932B0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F79793-B05C-49E8-8EF0-D1B25EE30370}" type="datetimeFigureOut">
              <a:rPr lang="sv-SE" smtClean="0"/>
              <a:t>2025-09-25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040B04-3819-E7EA-5E4C-29F181A49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1BDE06-E408-6E18-BEEC-B80147E8B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077BB5-A0AD-441C-AA01-48EDB1BB29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2553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4FCAFA-106B-45BC-CE88-234E7F7197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Biologi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749DAA2-9AD0-BDCB-F0C3-9976E13503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Cancer </a:t>
            </a:r>
          </a:p>
        </p:txBody>
      </p:sp>
    </p:spTree>
    <p:extLst>
      <p:ext uri="{BB962C8B-B14F-4D97-AF65-F5344CB8AC3E}">
        <p14:creationId xmlns:p14="http://schemas.microsoft.com/office/powerpoint/2010/main" val="1631535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1A5B45-CF09-8B3C-2079-8C74A0214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Riskfaktorer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38B423-F284-7F77-1E65-86D711892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24275" cy="4351338"/>
          </a:xfrm>
        </p:spPr>
        <p:txBody>
          <a:bodyPr/>
          <a:lstStyle/>
          <a:p>
            <a:r>
              <a:rPr lang="sv-SE" dirty="0"/>
              <a:t>Rökning </a:t>
            </a:r>
          </a:p>
          <a:p>
            <a:r>
              <a:rPr lang="sv-SE" dirty="0"/>
              <a:t>Bränna sig i solen </a:t>
            </a:r>
          </a:p>
          <a:p>
            <a:r>
              <a:rPr lang="sv-SE" dirty="0"/>
              <a:t>Radioaktiv strålning </a:t>
            </a:r>
          </a:p>
          <a:p>
            <a:r>
              <a:rPr lang="sv-SE" dirty="0"/>
              <a:t>Ohälsosam kost </a:t>
            </a:r>
          </a:p>
          <a:p>
            <a:r>
              <a:rPr lang="sv-SE" dirty="0"/>
              <a:t>Vissa typer av virus </a:t>
            </a:r>
          </a:p>
          <a:p>
            <a:r>
              <a:rPr lang="sv-SE" dirty="0"/>
              <a:t>Ärftliga faktorer </a:t>
            </a:r>
          </a:p>
        </p:txBody>
      </p:sp>
      <p:pic>
        <p:nvPicPr>
          <p:cNvPr id="5122" name="Picture 2" descr="Risk Factors For Cancer | BioRender Science Templates">
            <a:extLst>
              <a:ext uri="{FF2B5EF4-FFF2-40B4-BE49-F238E27FC236}">
                <a16:creationId xmlns:a16="http://schemas.microsoft.com/office/drawing/2014/main" id="{7E2B1156-4EAF-6C24-C9DB-B45B8813C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0"/>
            <a:ext cx="7735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246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85EF54-824B-0FE1-E039-FCB9EA68A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Behandling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8836F3-9532-8D7B-8AAF-AA5A12665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2650" cy="4351338"/>
          </a:xfrm>
        </p:spPr>
        <p:txBody>
          <a:bodyPr>
            <a:normAutofit lnSpcReduction="10000"/>
          </a:bodyPr>
          <a:lstStyle/>
          <a:p>
            <a:r>
              <a:rPr lang="sv-SE" dirty="0"/>
              <a:t>Cancertumör avlägsnas genom operation </a:t>
            </a:r>
          </a:p>
          <a:p>
            <a:r>
              <a:rPr lang="sv-SE" dirty="0"/>
              <a:t>Cancerceller kan dödas genom strålbehandling </a:t>
            </a:r>
          </a:p>
          <a:p>
            <a:pPr lvl="1"/>
            <a:r>
              <a:rPr lang="sv-SE" dirty="0"/>
              <a:t>Före och efter operation för att eventuella dottertumörer ska förstöras </a:t>
            </a:r>
          </a:p>
          <a:p>
            <a:r>
              <a:rPr lang="sv-SE" dirty="0"/>
              <a:t>Läkemedel som </a:t>
            </a:r>
            <a:r>
              <a:rPr lang="sv-SE" i="1" dirty="0"/>
              <a:t>cytostatika </a:t>
            </a:r>
            <a:r>
              <a:rPr lang="sv-SE" dirty="0"/>
              <a:t>(cellgift) och hormonpreparat </a:t>
            </a:r>
          </a:p>
          <a:p>
            <a:pPr lvl="1"/>
            <a:r>
              <a:rPr lang="sv-SE" dirty="0"/>
              <a:t>Cytostatika hindrar celldelning 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b="1" dirty="0"/>
              <a:t>OBS! Biverkningar </a:t>
            </a:r>
          </a:p>
        </p:txBody>
      </p:sp>
      <p:pic>
        <p:nvPicPr>
          <p:cNvPr id="6146" name="Picture 2" descr="Oncologist Shares the Benefits and Risks of Chemotherapy">
            <a:extLst>
              <a:ext uri="{FF2B5EF4-FFF2-40B4-BE49-F238E27FC236}">
                <a16:creationId xmlns:a16="http://schemas.microsoft.com/office/drawing/2014/main" id="{B1BD1FF2-A4FB-A5C2-3225-8D2CB45B0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336" y="500063"/>
            <a:ext cx="4535714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adiation Therapy &amp; Cancer Treatment: What To Expect | SERO">
            <a:extLst>
              <a:ext uri="{FF2B5EF4-FFF2-40B4-BE49-F238E27FC236}">
                <a16:creationId xmlns:a16="http://schemas.microsoft.com/office/drawing/2014/main" id="{4AE66635-B0B8-C995-57F7-F8FAFD63F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336" y="3334128"/>
            <a:ext cx="4535714" cy="30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450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82DF46-D186-E534-F119-800EE01FF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Celldelning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687110-D2C0-AAF0-80AA-C6312BA02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20200" cy="4896722"/>
          </a:xfrm>
        </p:spPr>
        <p:txBody>
          <a:bodyPr>
            <a:normAutofit/>
          </a:bodyPr>
          <a:lstStyle/>
          <a:p>
            <a:r>
              <a:rPr lang="sv-SE" dirty="0"/>
              <a:t>Celldelning (mitos) sker ständigt i kroppen: </a:t>
            </a:r>
          </a:p>
          <a:p>
            <a:pPr lvl="1"/>
            <a:r>
              <a:rPr lang="sv-SE" dirty="0"/>
              <a:t>Skador som måste repareras </a:t>
            </a:r>
          </a:p>
          <a:p>
            <a:pPr lvl="1"/>
            <a:r>
              <a:rPr lang="sv-SE" dirty="0"/>
              <a:t>Gamla celler som måste ersättas med nya </a:t>
            </a:r>
          </a:p>
          <a:p>
            <a:r>
              <a:rPr lang="sv-SE" dirty="0"/>
              <a:t>Celldelning sker kontrollerat och reglerat </a:t>
            </a:r>
          </a:p>
          <a:p>
            <a:pPr lvl="1"/>
            <a:r>
              <a:rPr lang="sv-SE" dirty="0"/>
              <a:t>Kontrollsystem styrs av proteiner som styrs av gener </a:t>
            </a:r>
          </a:p>
          <a:p>
            <a:pPr lvl="2"/>
            <a:r>
              <a:rPr lang="sv-SE" dirty="0"/>
              <a:t>Vissa proteiner verkar som ”bromsar” </a:t>
            </a:r>
          </a:p>
          <a:p>
            <a:pPr lvl="2"/>
            <a:r>
              <a:rPr lang="sv-SE" dirty="0"/>
              <a:t>Signaler få bromsarna att släppa samtidigt som celldelning stimuleras </a:t>
            </a:r>
          </a:p>
          <a:p>
            <a:pPr lvl="2"/>
            <a:r>
              <a:rPr lang="sv-SE" dirty="0"/>
              <a:t>Nya signaler slår på bromsarna igen </a:t>
            </a:r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A99FD862-AD42-2F29-07A0-1FC5D46AD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292" y="135653"/>
            <a:ext cx="4029225" cy="411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000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BC83A-D376-9B7E-8371-8F02EB238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2913F4-4895-90A0-82A5-DEE37692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Cellcykeln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7D19D8E-F2FB-5FB3-B856-86A375305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2333" y="205836"/>
            <a:ext cx="4674718" cy="6593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G</a:t>
            </a:r>
            <a:r>
              <a:rPr lang="sv-SE" baseline="-25000" dirty="0"/>
              <a:t>1</a:t>
            </a:r>
            <a:r>
              <a:rPr lang="sv-SE" dirty="0"/>
              <a:t>:</a:t>
            </a:r>
          </a:p>
          <a:p>
            <a:pPr lvl="1"/>
            <a:r>
              <a:rPr lang="sv-SE" dirty="0"/>
              <a:t>Cellen ökar i storlek </a:t>
            </a:r>
          </a:p>
          <a:p>
            <a:pPr lvl="1"/>
            <a:r>
              <a:rPr lang="sv-SE" dirty="0"/>
              <a:t>Proteiner, kolhydrater och lipider tillverkas </a:t>
            </a:r>
          </a:p>
          <a:p>
            <a:pPr lvl="1"/>
            <a:r>
              <a:rPr lang="sv-SE" dirty="0"/>
              <a:t>Cellen gör sig redo för DNA-syntes </a:t>
            </a:r>
          </a:p>
          <a:p>
            <a:pPr marL="0" indent="0">
              <a:buNone/>
            </a:pPr>
            <a:r>
              <a:rPr lang="sv-SE" dirty="0"/>
              <a:t>S: </a:t>
            </a:r>
          </a:p>
          <a:p>
            <a:pPr lvl="1"/>
            <a:r>
              <a:rPr lang="sv-SE" dirty="0"/>
              <a:t>DNA-</a:t>
            </a:r>
            <a:r>
              <a:rPr lang="sv-SE" dirty="0" err="1"/>
              <a:t>replikation</a:t>
            </a:r>
            <a:r>
              <a:rPr lang="sv-SE" dirty="0"/>
              <a:t> / DNA-syntes </a:t>
            </a:r>
          </a:p>
          <a:p>
            <a:pPr marL="0" indent="0">
              <a:buNone/>
            </a:pPr>
            <a:r>
              <a:rPr lang="sv-SE" dirty="0"/>
              <a:t>G</a:t>
            </a:r>
            <a:r>
              <a:rPr lang="sv-SE" baseline="-25000" dirty="0"/>
              <a:t>2</a:t>
            </a:r>
            <a:r>
              <a:rPr lang="sv-SE" dirty="0"/>
              <a:t>: </a:t>
            </a:r>
          </a:p>
          <a:p>
            <a:pPr lvl="1"/>
            <a:r>
              <a:rPr lang="sv-SE" dirty="0"/>
              <a:t>Kontrollmekanismer kontrollerar att cellen är redo för att genomgå mitos </a:t>
            </a:r>
          </a:p>
          <a:p>
            <a:pPr marL="0" indent="0">
              <a:buNone/>
            </a:pPr>
            <a:r>
              <a:rPr lang="sv-SE" dirty="0"/>
              <a:t>M: </a:t>
            </a:r>
          </a:p>
          <a:p>
            <a:pPr lvl="1"/>
            <a:r>
              <a:rPr lang="sv-SE" dirty="0"/>
              <a:t>Mitos </a:t>
            </a:r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8CC5516C-E9DE-23E2-F2C3-C29DB70A3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49" y="365125"/>
            <a:ext cx="6136788" cy="627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0067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3187ED-0DED-3D0D-67C0-EC80F42FB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Kontroll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22ED810-1328-626E-B2EE-A4A3DA0DA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53100" cy="4351338"/>
          </a:xfrm>
        </p:spPr>
        <p:txBody>
          <a:bodyPr/>
          <a:lstStyle/>
          <a:p>
            <a:r>
              <a:rPr lang="sv-SE" dirty="0"/>
              <a:t>Mekanismer finns för att döda celler som har fel </a:t>
            </a:r>
          </a:p>
          <a:p>
            <a:pPr lvl="1"/>
            <a:r>
              <a:rPr lang="sv-SE" dirty="0"/>
              <a:t>Defekta celler aktiverar </a:t>
            </a:r>
            <a:r>
              <a:rPr lang="sv-SE" i="1" dirty="0"/>
              <a:t>apoptos</a:t>
            </a:r>
            <a:r>
              <a:rPr lang="sv-SE" dirty="0"/>
              <a:t> (programmerad celldöd) </a:t>
            </a:r>
          </a:p>
          <a:p>
            <a:pPr lvl="1"/>
            <a:r>
              <a:rPr lang="sv-SE" dirty="0"/>
              <a:t>Immunförsvaret kan känna igen och eliminera avvikande celler 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2052" name="Picture 4" descr="apoptos vetenskap design vektor illustration 30339959 Vektorkonst på  Vecteezy">
            <a:extLst>
              <a:ext uri="{FF2B5EF4-FFF2-40B4-BE49-F238E27FC236}">
                <a16:creationId xmlns:a16="http://schemas.microsoft.com/office/drawing/2014/main" id="{6F8A4197-4579-83E7-234B-38B203BFD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016000"/>
            <a:ext cx="5476875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384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224BBE-885A-4785-1D65-812A8D6EC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Tumör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5822EE-18B1-8949-CE70-C39E7FAFF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81826" cy="4351338"/>
          </a:xfrm>
        </p:spPr>
        <p:txBody>
          <a:bodyPr/>
          <a:lstStyle/>
          <a:p>
            <a:r>
              <a:rPr lang="sv-SE" dirty="0"/>
              <a:t>DNA skadas under celldelning</a:t>
            </a:r>
          </a:p>
          <a:p>
            <a:pPr lvl="1"/>
            <a:r>
              <a:rPr lang="sv-SE" dirty="0"/>
              <a:t>DNA-</a:t>
            </a:r>
            <a:r>
              <a:rPr lang="sv-SE" dirty="0" err="1"/>
              <a:t>replikation</a:t>
            </a:r>
            <a:r>
              <a:rPr lang="sv-SE" dirty="0"/>
              <a:t> är mycket komplicerat </a:t>
            </a:r>
          </a:p>
          <a:p>
            <a:pPr lvl="1"/>
            <a:r>
              <a:rPr lang="sv-SE" dirty="0"/>
              <a:t>Strålning och kemiska faktorer ökar skador och mutationer </a:t>
            </a:r>
          </a:p>
          <a:p>
            <a:r>
              <a:rPr lang="sv-SE" dirty="0"/>
              <a:t>Under de flesta fall, finns en ”backup” nukleotidkedja som mall till oskadad DNA </a:t>
            </a:r>
          </a:p>
          <a:p>
            <a:r>
              <a:rPr lang="sv-SE" dirty="0"/>
              <a:t>För många mutationer leder till celler som delar sig okontrollerat </a:t>
            </a:r>
          </a:p>
          <a:p>
            <a:r>
              <a:rPr lang="sv-SE" dirty="0"/>
              <a:t>Tumörer växer i takt med att antalet celler ökar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E9B89B8-35FE-7D74-AF7A-036FDB3C7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6" y="2674541"/>
            <a:ext cx="4245609" cy="265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45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907DF8-75D5-402E-80BE-026EF670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Tumörer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38A73B-756F-510E-DE65-E99E6C0C0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Skiljer mellan godartade (</a:t>
            </a:r>
            <a:r>
              <a:rPr lang="sv-SE" i="1" dirty="0"/>
              <a:t>benigna</a:t>
            </a:r>
            <a:r>
              <a:rPr lang="sv-SE" dirty="0"/>
              <a:t>) och elakartade (</a:t>
            </a:r>
            <a:r>
              <a:rPr lang="sv-SE" i="1" dirty="0"/>
              <a:t>maligna</a:t>
            </a:r>
            <a:r>
              <a:rPr lang="sv-SE" dirty="0"/>
              <a:t>) tumörer </a:t>
            </a:r>
          </a:p>
          <a:p>
            <a:pPr lvl="1"/>
            <a:r>
              <a:rPr lang="sv-SE" dirty="0"/>
              <a:t>Maligna tumörer kallas även </a:t>
            </a:r>
            <a:r>
              <a:rPr lang="sv-SE" i="1" dirty="0"/>
              <a:t>cancer</a:t>
            </a:r>
            <a:r>
              <a:rPr lang="sv-SE" dirty="0"/>
              <a:t> 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7265BFE-E8DE-FC81-D0C3-77D9920D1D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06"/>
          <a:stretch>
            <a:fillRect/>
          </a:stretch>
        </p:blipFill>
        <p:spPr>
          <a:xfrm>
            <a:off x="3238499" y="3429000"/>
            <a:ext cx="6266989" cy="295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38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FF26E-908B-E32F-02D8-676807173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A66D63F-2202-D504-213F-84E660845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502370"/>
            <a:ext cx="5157787" cy="823912"/>
          </a:xfrm>
        </p:spPr>
        <p:txBody>
          <a:bodyPr/>
          <a:lstStyle/>
          <a:p>
            <a:pPr algn="ctr"/>
            <a:r>
              <a:rPr lang="sv-SE" dirty="0"/>
              <a:t>Benigna tumörer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7DBD06-157B-CFD0-9B63-1139B79A3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9000"/>
            <a:ext cx="5157787" cy="2760662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Avgränsad från omgivande vävnader </a:t>
            </a:r>
          </a:p>
          <a:p>
            <a:r>
              <a:rPr lang="sv-SE" dirty="0"/>
              <a:t>Ofarliga så länge de inte klämmer organ </a:t>
            </a:r>
          </a:p>
          <a:p>
            <a:r>
              <a:rPr lang="sv-SE" dirty="0"/>
              <a:t>Avlägsnas genom operation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9FA16C7-A32D-AEFB-3436-5587BB9F6A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2502370"/>
            <a:ext cx="5183188" cy="823912"/>
          </a:xfrm>
        </p:spPr>
        <p:txBody>
          <a:bodyPr/>
          <a:lstStyle/>
          <a:p>
            <a:pPr algn="ctr"/>
            <a:r>
              <a:rPr lang="sv-SE" dirty="0"/>
              <a:t>Maligna tumörer 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1B649F1-C253-5EE7-562F-60F886B2C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8999"/>
            <a:ext cx="5183188" cy="2760663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Kan spridas in i angränsande vävnader </a:t>
            </a:r>
          </a:p>
          <a:p>
            <a:pPr lvl="1"/>
            <a:r>
              <a:rPr lang="sv-SE" dirty="0"/>
              <a:t>Kan bero på förändringar av de ytproteiner som normalt hjälper cellerna att känna igen varandra </a:t>
            </a:r>
          </a:p>
          <a:p>
            <a:r>
              <a:rPr lang="sv-SE" dirty="0"/>
              <a:t>Cancerceller lossnar från en tumör och sprids med blod och lymfa </a:t>
            </a:r>
          </a:p>
          <a:p>
            <a:pPr lvl="1"/>
            <a:r>
              <a:rPr lang="sv-SE" dirty="0"/>
              <a:t>Dottertumörer </a:t>
            </a:r>
            <a:r>
              <a:rPr lang="sv-SE" i="1" dirty="0"/>
              <a:t>s.k. metastaser 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A2322BB-7E71-A639-2A55-5AE39ACD80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06" t="28071"/>
          <a:stretch>
            <a:fillRect/>
          </a:stretch>
        </p:blipFill>
        <p:spPr>
          <a:xfrm>
            <a:off x="2497474" y="201124"/>
            <a:ext cx="7197052" cy="243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294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8D2A1AEC-E782-C380-8097-AE2835C25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" name="Platshållare för innehåll 9" descr="En bild som visar text, Tryck, skärmbild, bok&#10;&#10;AI-genererat innehåll kan vara felaktigt.">
            <a:extLst>
              <a:ext uri="{FF2B5EF4-FFF2-40B4-BE49-F238E27FC236}">
                <a16:creationId xmlns:a16="http://schemas.microsoft.com/office/drawing/2014/main" id="{F7A6FB1F-9385-949F-2DFF-86C422DF3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1" t="14650" r="21695" b="5357"/>
          <a:stretch>
            <a:fillRect/>
          </a:stretch>
        </p:blipFill>
        <p:spPr>
          <a:xfrm>
            <a:off x="4262438" y="-7677"/>
            <a:ext cx="3667124" cy="6873353"/>
          </a:xfrm>
        </p:spPr>
      </p:pic>
    </p:spTree>
    <p:extLst>
      <p:ext uri="{BB962C8B-B14F-4D97-AF65-F5344CB8AC3E}">
        <p14:creationId xmlns:p14="http://schemas.microsoft.com/office/powerpoint/2010/main" val="379493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268C5D-859B-51DE-3080-E2507CF0D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Orsaker till cancer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629341-74BC-5280-9535-B97448D65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Flera samverkande mutationer i en och samma cell: </a:t>
            </a:r>
          </a:p>
          <a:p>
            <a:pPr lvl="1"/>
            <a:r>
              <a:rPr lang="sv-SE" dirty="0"/>
              <a:t>Fel på mekanismer som styr celldelning</a:t>
            </a:r>
          </a:p>
          <a:p>
            <a:pPr lvl="1"/>
            <a:r>
              <a:rPr lang="sv-SE" dirty="0"/>
              <a:t>Förlorar förmågan till apoptos</a:t>
            </a:r>
          </a:p>
          <a:p>
            <a:pPr lvl="1"/>
            <a:r>
              <a:rPr lang="sv-SE" dirty="0"/>
              <a:t>Förändrade ytproteiner </a:t>
            </a:r>
          </a:p>
          <a:p>
            <a:r>
              <a:rPr lang="sv-SE" dirty="0"/>
              <a:t>Tar lång tid innan en genförändring leder till utveckling av cancer</a:t>
            </a:r>
          </a:p>
          <a:p>
            <a:r>
              <a:rPr lang="sv-SE" dirty="0"/>
              <a:t>Risken för cancer ökar speciellt när mutationer slår ut cellens förmåga att reparera skadad DNA </a:t>
            </a:r>
          </a:p>
          <a:p>
            <a:pPr lvl="1"/>
            <a:r>
              <a:rPr lang="sv-SE" dirty="0"/>
              <a:t>Skador i DNA blir vanligare med åldern </a:t>
            </a:r>
          </a:p>
          <a:p>
            <a:pPr marL="0" indent="0">
              <a:buNone/>
            </a:pP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8580040"/>
      </p:ext>
    </p:extLst>
  </p:cSld>
  <p:clrMapOvr>
    <a:masterClrMapping/>
  </p:clrMapOvr>
</p:sld>
</file>

<file path=ppt/theme/theme1.xml><?xml version="1.0" encoding="utf-8"?>
<a:theme xmlns:a="http://schemas.openxmlformats.org/drawingml/2006/main" name="Fares Presentationer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res Presentationer" id="{DD3A22C2-77FB-4360-BE0D-DA884D3ABDB5}" vid="{FFF006AB-9824-4A35-9C97-722C77F8563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Fares Presentationer</Template>
  <TotalTime>10061</TotalTime>
  <Words>504</Words>
  <Application>Microsoft Office PowerPoint</Application>
  <PresentationFormat>Bredbild</PresentationFormat>
  <Paragraphs>82</Paragraphs>
  <Slides>11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Fares Presentationer</vt:lpstr>
      <vt:lpstr>Biologi 2</vt:lpstr>
      <vt:lpstr>Celldelning </vt:lpstr>
      <vt:lpstr>Cellcykeln  </vt:lpstr>
      <vt:lpstr>Kontroll </vt:lpstr>
      <vt:lpstr>Tumör </vt:lpstr>
      <vt:lpstr>Tumörer </vt:lpstr>
      <vt:lpstr>PowerPoint-presentation</vt:lpstr>
      <vt:lpstr>PowerPoint-presentation</vt:lpstr>
      <vt:lpstr>Orsaker till cancer </vt:lpstr>
      <vt:lpstr>Riskfaktorer </vt:lpstr>
      <vt:lpstr>Behandling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2025-09-25T08:38:13Z</dcterms:created>
  <dcterms:modified xsi:type="dcterms:W3CDTF">2025-10-02T08:19:24Z</dcterms:modified>
</cp:coreProperties>
</file>